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3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73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243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97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4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0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8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0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4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5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6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7ECC8F-2046-4343-941F-387904F0F741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026F83-B21C-4480-BCA5-1A455D7A4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BB33-4D23-4CFC-853D-2A95D5328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3636" y="2096655"/>
            <a:ext cx="432261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Lights</a:t>
            </a:r>
            <a:br>
              <a:rPr lang="en-US" dirty="0"/>
            </a:br>
            <a:r>
              <a:rPr lang="en-US" dirty="0"/>
              <a:t>Christmas Lights</a:t>
            </a:r>
          </a:p>
        </p:txBody>
      </p:sp>
      <p:pic>
        <p:nvPicPr>
          <p:cNvPr id="2050" name="Picture 2" descr="Image result for christmas lights gif">
            <a:extLst>
              <a:ext uri="{FF2B5EF4-FFF2-40B4-BE49-F238E27FC236}">
                <a16:creationId xmlns:a16="http://schemas.microsoft.com/office/drawing/2014/main" id="{B342A249-76C6-4542-A94E-F416A6617E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6" y="2306060"/>
            <a:ext cx="4572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hristmas lights gif">
            <a:extLst>
              <a:ext uri="{FF2B5EF4-FFF2-40B4-BE49-F238E27FC236}">
                <a16:creationId xmlns:a16="http://schemas.microsoft.com/office/drawing/2014/main" id="{2F1F12C6-ED7E-48D2-9659-13CA0E15F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58" y="83632"/>
            <a:ext cx="2924175" cy="219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ristmas lights gif">
            <a:extLst>
              <a:ext uri="{FF2B5EF4-FFF2-40B4-BE49-F238E27FC236}">
                <a16:creationId xmlns:a16="http://schemas.microsoft.com/office/drawing/2014/main" id="{02FB8795-8384-4F51-8B6D-12E1694F43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4192371"/>
            <a:ext cx="4762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DD3F-8BF2-40B1-8D74-F1B4BF1F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74816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CA2FB-80B1-4F42-8E92-D876DC46E2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862668"/>
            <a:ext cx="10363826" cy="3928532"/>
          </a:xfrm>
        </p:spPr>
        <p:txBody>
          <a:bodyPr/>
          <a:lstStyle/>
          <a:p>
            <a:r>
              <a:rPr lang="en-US" dirty="0"/>
              <a:t>The project is expected to flash different color lights in two different modes and a static/on and off mode depending on the choice of the user.</a:t>
            </a:r>
          </a:p>
          <a:p>
            <a:r>
              <a:rPr lang="en-US" dirty="0"/>
              <a:t>This project utilizes state machines to control the light sequences.</a:t>
            </a:r>
          </a:p>
          <a:p>
            <a:r>
              <a:rPr lang="en-US" dirty="0"/>
              <a:t>An indicator LED was added on the FPGA as an indicator that the code is working therefore the parts that make up the project should work as well.</a:t>
            </a:r>
          </a:p>
          <a:p>
            <a:r>
              <a:rPr lang="en-US" dirty="0"/>
              <a:t>The purpose of this project is to understand how lights can be controlled by a case statement, a slowed down clock, and states in a state machine. </a:t>
            </a:r>
          </a:p>
          <a:p>
            <a:r>
              <a:rPr lang="en-US" dirty="0"/>
              <a:t>This project has many real world implications not just the lights at holiday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9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8E89-3E21-4A19-8690-58DE44F0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8B3C-A6FB-45D1-88FD-1E08908496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1 FPGA board</a:t>
            </a:r>
          </a:p>
          <a:p>
            <a:pPr lvl="0"/>
            <a:r>
              <a:rPr lang="en-US" dirty="0"/>
              <a:t>1 USB type A to Mini B 5-pin cable</a:t>
            </a:r>
          </a:p>
          <a:p>
            <a:pPr lvl="0"/>
            <a:r>
              <a:rPr lang="en-US" dirty="0"/>
              <a:t>1 laptop</a:t>
            </a:r>
          </a:p>
          <a:p>
            <a:pPr lvl="0"/>
            <a:r>
              <a:rPr lang="en-US" dirty="0"/>
              <a:t>1 breadboard</a:t>
            </a:r>
          </a:p>
          <a:p>
            <a:pPr lvl="0"/>
            <a:r>
              <a:rPr lang="en-US" dirty="0"/>
              <a:t>8 solderless wires</a:t>
            </a:r>
          </a:p>
          <a:p>
            <a:pPr lvl="0"/>
            <a:r>
              <a:rPr lang="en-US" dirty="0"/>
              <a:t>16 Solderless LEDs: 4 yellow, 4 green, 4 red, 4 white</a:t>
            </a:r>
          </a:p>
          <a:p>
            <a:pPr lvl="0"/>
            <a:r>
              <a:rPr lang="en-US" dirty="0"/>
              <a:t>3 push buttons</a:t>
            </a:r>
          </a:p>
        </p:txBody>
      </p:sp>
    </p:spTree>
    <p:extLst>
      <p:ext uri="{BB962C8B-B14F-4D97-AF65-F5344CB8AC3E}">
        <p14:creationId xmlns:p14="http://schemas.microsoft.com/office/powerpoint/2010/main" val="101011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325F-AD5A-4406-8A27-EBC0D85A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40950"/>
          </a:xfrm>
        </p:spPr>
        <p:txBody>
          <a:bodyPr/>
          <a:lstStyle/>
          <a:p>
            <a:r>
              <a:rPr lang="en-US" dirty="0"/>
              <a:t>Thought process/prior state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B8D2-8420-4B59-BBD9-B91F3C50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9" y="2022263"/>
            <a:ext cx="4752728" cy="281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9FEB7-C0EA-4A55-87ED-C6D8DB29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18" y="2567941"/>
            <a:ext cx="6773333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452A0-0D35-4737-A8EA-3B635E1161A4}"/>
              </a:ext>
            </a:extLst>
          </p:cNvPr>
          <p:cNvSpPr txBox="1"/>
          <p:nvPr/>
        </p:nvSpPr>
        <p:spPr>
          <a:xfrm>
            <a:off x="985422" y="5051394"/>
            <a:ext cx="268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Project Proposal State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81DFC-9B7F-4052-9960-C8A168D2A143}"/>
              </a:ext>
            </a:extLst>
          </p:cNvPr>
          <p:cNvSpPr txBox="1"/>
          <p:nvPr/>
        </p:nvSpPr>
        <p:spPr>
          <a:xfrm>
            <a:off x="6635205" y="1790539"/>
            <a:ext cx="464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More Complicated State Machine With Inputs and other sequences</a:t>
            </a:r>
          </a:p>
        </p:txBody>
      </p:sp>
    </p:spTree>
    <p:extLst>
      <p:ext uri="{BB962C8B-B14F-4D97-AF65-F5344CB8AC3E}">
        <p14:creationId xmlns:p14="http://schemas.microsoft.com/office/powerpoint/2010/main" val="349479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2518-EC34-4318-8DE1-BCD3982C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78251"/>
            <a:ext cx="10364451" cy="1596177"/>
          </a:xfrm>
        </p:spPr>
        <p:txBody>
          <a:bodyPr/>
          <a:lstStyle/>
          <a:p>
            <a:r>
              <a:rPr lang="en-US" dirty="0"/>
              <a:t>Final State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D184D-9653-4EB1-B50D-9E1A695A41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1319953"/>
            <a:ext cx="8932333" cy="5359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5B9F9-3F27-4031-B57C-F50C3D5E323C}"/>
              </a:ext>
            </a:extLst>
          </p:cNvPr>
          <p:cNvSpPr txBox="1"/>
          <p:nvPr/>
        </p:nvSpPr>
        <p:spPr>
          <a:xfrm>
            <a:off x="9407238" y="3280016"/>
            <a:ext cx="2543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Machine with three sequences, user input, indicator LED, and one State Machine for input</a:t>
            </a:r>
          </a:p>
        </p:txBody>
      </p:sp>
    </p:spTree>
    <p:extLst>
      <p:ext uri="{BB962C8B-B14F-4D97-AF65-F5344CB8AC3E}">
        <p14:creationId xmlns:p14="http://schemas.microsoft.com/office/powerpoint/2010/main" val="14673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EF1-B6D5-4F12-A95F-B38197E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86009"/>
            <a:ext cx="10364451" cy="988610"/>
          </a:xfrm>
        </p:spPr>
        <p:txBody>
          <a:bodyPr/>
          <a:lstStyle/>
          <a:p>
            <a:r>
              <a:rPr lang="en-US" dirty="0"/>
              <a:t>Original Design Vs. Final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541B9-B81A-4784-979D-C1E3AC446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09" y="1351639"/>
            <a:ext cx="3916363" cy="5220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6F47A-DDA7-42D0-BBAC-E09CD401D2AB}"/>
              </a:ext>
            </a:extLst>
          </p:cNvPr>
          <p:cNvSpPr txBox="1"/>
          <p:nvPr/>
        </p:nvSpPr>
        <p:spPr>
          <a:xfrm>
            <a:off x="234901" y="2413337"/>
            <a:ext cx="1357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Messy</a:t>
            </a:r>
          </a:p>
          <a:p>
            <a:endParaRPr lang="en-US" dirty="0"/>
          </a:p>
          <a:p>
            <a:r>
              <a:rPr lang="en-US" dirty="0"/>
              <a:t>No buttons for user input</a:t>
            </a:r>
          </a:p>
          <a:p>
            <a:endParaRPr lang="en-US" dirty="0"/>
          </a:p>
          <a:p>
            <a:r>
              <a:rPr lang="en-US" dirty="0"/>
              <a:t>LEDs do not blink or have sequence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6B7B6-9516-46CF-A6AD-9551F9E4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7745" y="2002901"/>
            <a:ext cx="5221817" cy="3916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A881E7-D794-4003-B302-49D42DB1A20A}"/>
              </a:ext>
            </a:extLst>
          </p:cNvPr>
          <p:cNvSpPr txBox="1"/>
          <p:nvPr/>
        </p:nvSpPr>
        <p:spPr>
          <a:xfrm>
            <a:off x="10252364" y="2719115"/>
            <a:ext cx="1704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</a:t>
            </a:r>
          </a:p>
          <a:p>
            <a:endParaRPr lang="en-US" dirty="0"/>
          </a:p>
          <a:p>
            <a:r>
              <a:rPr lang="en-US" dirty="0"/>
              <a:t>Buttons for input</a:t>
            </a:r>
          </a:p>
          <a:p>
            <a:endParaRPr lang="en-US" dirty="0"/>
          </a:p>
          <a:p>
            <a:r>
              <a:rPr lang="en-US" dirty="0"/>
              <a:t>LEDs blink in three different modes</a:t>
            </a:r>
          </a:p>
        </p:txBody>
      </p:sp>
    </p:spTree>
    <p:extLst>
      <p:ext uri="{BB962C8B-B14F-4D97-AF65-F5344CB8AC3E}">
        <p14:creationId xmlns:p14="http://schemas.microsoft.com/office/powerpoint/2010/main" val="301980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714F-1CB4-43D7-A49F-95AB0F0F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26521"/>
            <a:ext cx="10364451" cy="905483"/>
          </a:xfrm>
        </p:spPr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F3DC-5CB4-4E6A-A812-D9B039C00B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1132004"/>
            <a:ext cx="10363826" cy="5155926"/>
          </a:xfrm>
        </p:spPr>
        <p:txBody>
          <a:bodyPr>
            <a:normAutofit fontScale="92500"/>
          </a:bodyPr>
          <a:lstStyle/>
          <a:p>
            <a:r>
              <a:rPr lang="en-US" dirty="0"/>
              <a:t>The first issue encountered was an issue with the clock. The code had to be adjusted to &gt; 6000000 for a one second period. </a:t>
            </a:r>
          </a:p>
          <a:p>
            <a:r>
              <a:rPr lang="en-US" dirty="0"/>
              <a:t>The second issue was a delay from when the button is pressed to when the lights begin to flash. I resolved this by putting the push buttons on the breadboard rather than using the ones on the FPGA board then holding them down for a bit. </a:t>
            </a:r>
          </a:p>
          <a:p>
            <a:r>
              <a:rPr lang="en-US" dirty="0"/>
              <a:t>The third issue was adding more states with more push buttons would cause a large delay of ten seconds or more. Once I added the extra state the issue seemed to have stopped.</a:t>
            </a:r>
          </a:p>
          <a:p>
            <a:r>
              <a:rPr lang="en-US" dirty="0"/>
              <a:t>The fourth issue was incorrect mapping of the LEDs and push buttons to the FPGA board. I had connected everything to voltage and ground rather than the pins I had assigned them to which had kept them permanently on. </a:t>
            </a:r>
          </a:p>
          <a:p>
            <a:r>
              <a:rPr lang="en-US" dirty="0"/>
              <a:t>The last issue was cable management. I fixed this by using flat short cables in color coordination for the board and then long cables to reach the FPGA.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6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552D-09AE-412A-9A07-C159A9FE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86009"/>
            <a:ext cx="10364451" cy="780792"/>
          </a:xfrm>
        </p:spPr>
        <p:txBody>
          <a:bodyPr/>
          <a:lstStyle/>
          <a:p>
            <a:r>
              <a:rPr lang="en-US" dirty="0"/>
              <a:t>Real world application</a:t>
            </a:r>
          </a:p>
        </p:txBody>
      </p:sp>
      <p:pic>
        <p:nvPicPr>
          <p:cNvPr id="1026" name="Picture 2" descr="Image result for mustang blinker gif">
            <a:extLst>
              <a:ext uri="{FF2B5EF4-FFF2-40B4-BE49-F238E27FC236}">
                <a16:creationId xmlns:a16="http://schemas.microsoft.com/office/drawing/2014/main" id="{5549DD1D-1F94-47A6-8E9F-90C1426A32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6" y="1184564"/>
            <a:ext cx="4404014" cy="25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unway lights gif">
            <a:extLst>
              <a:ext uri="{FF2B5EF4-FFF2-40B4-BE49-F238E27FC236}">
                <a16:creationId xmlns:a16="http://schemas.microsoft.com/office/drawing/2014/main" id="{DA8AE966-FC5F-4F75-B083-67887931DF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38" y="919194"/>
            <a:ext cx="4694687" cy="31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gb computer gif">
            <a:extLst>
              <a:ext uri="{FF2B5EF4-FFF2-40B4-BE49-F238E27FC236}">
                <a16:creationId xmlns:a16="http://schemas.microsoft.com/office/drawing/2014/main" id="{A50FAB04-A347-40B1-B146-8D542FF348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63" y="3807205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p lights gif">
            <a:extLst>
              <a:ext uri="{FF2B5EF4-FFF2-40B4-BE49-F238E27FC236}">
                <a16:creationId xmlns:a16="http://schemas.microsoft.com/office/drawing/2014/main" id="{24CFAE5B-532A-4806-BC64-95CDAB779C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1" y="412478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41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37D2-40D3-4115-8B03-520A4696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E2CB-0EDE-4BE9-AC19-FE89FD9E50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recommendations I would have for improvement are finding a way to put the buttons and the LEDs at different clock cycles to minimize the delay from pressing the button to the LEDs turning on </a:t>
            </a:r>
            <a:r>
              <a:rPr lang="en-US" dirty="0" err="1"/>
              <a:t>on</a:t>
            </a:r>
            <a:r>
              <a:rPr lang="en-US" dirty="0"/>
              <a:t> the breadboard. </a:t>
            </a:r>
          </a:p>
          <a:p>
            <a:r>
              <a:rPr lang="en-US" dirty="0"/>
              <a:t>Another modification is attempting to make the delay from pressing reset shorter since there is a big delay from pressing reset to the LEDs turning on. </a:t>
            </a:r>
          </a:p>
          <a:p>
            <a:r>
              <a:rPr lang="en-US" dirty="0"/>
              <a:t>A last modification would be modifying the actual way the lights flash or adding/taking away certain sequences to best fit the use.</a:t>
            </a:r>
          </a:p>
          <a:p>
            <a:r>
              <a:rPr lang="en-US" dirty="0"/>
              <a:t>I believe the project came out exactly as I expected it to work when I first thought of it. Some disadvantages are the delay and the limit of space on the breadboard for more LEDs or push buttons. </a:t>
            </a:r>
          </a:p>
        </p:txBody>
      </p:sp>
    </p:spTree>
    <p:extLst>
      <p:ext uri="{BB962C8B-B14F-4D97-AF65-F5344CB8AC3E}">
        <p14:creationId xmlns:p14="http://schemas.microsoft.com/office/powerpoint/2010/main" val="9586127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40</TotalTime>
  <Words>542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Droplet</vt:lpstr>
      <vt:lpstr>Sequence Lights Christmas Lights</vt:lpstr>
      <vt:lpstr>Objectives</vt:lpstr>
      <vt:lpstr>Materials</vt:lpstr>
      <vt:lpstr>Thought process/prior state machines</vt:lpstr>
      <vt:lpstr>Final State Machine</vt:lpstr>
      <vt:lpstr>Original Design Vs. Final Design</vt:lpstr>
      <vt:lpstr>Troubleshooting</vt:lpstr>
      <vt:lpstr>Real world application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Lights Christmas Lights</dc:title>
  <dc:creator>Icey Garcia</dc:creator>
  <cp:lastModifiedBy>Icey Garcia</cp:lastModifiedBy>
  <cp:revision>8</cp:revision>
  <dcterms:created xsi:type="dcterms:W3CDTF">2019-07-25T19:46:37Z</dcterms:created>
  <dcterms:modified xsi:type="dcterms:W3CDTF">2019-07-25T20:31:24Z</dcterms:modified>
</cp:coreProperties>
</file>